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5/14/2014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Expansion </a:t>
            </a:r>
            <a:r>
              <a:rPr lang="en-US" dirty="0" smtClean="0"/>
              <a:t>of the Franchise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right to vote has </a:t>
            </a:r>
            <a:r>
              <a:rPr lang="en-US" u="sng" dirty="0" smtClean="0"/>
              <a:t>expanded </a:t>
            </a:r>
            <a:r>
              <a:rPr lang="en-US" u="sng" dirty="0" smtClean="0"/>
              <a:t>since the first elections</a:t>
            </a:r>
          </a:p>
          <a:p>
            <a:endParaRPr lang="en-US" u="sng" dirty="0" smtClean="0"/>
          </a:p>
          <a:p>
            <a:r>
              <a:rPr lang="en-US" u="sng" dirty="0" smtClean="0"/>
              <a:t>Originally the right to vote (the franchise) was limited to white, male landowners (50 acres or more)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Expansion of the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Thirteenth Amendment (1865): </a:t>
            </a:r>
            <a:r>
              <a:rPr lang="en-US" u="sng" dirty="0" smtClean="0"/>
              <a:t>Outlawed slavery in the United States</a:t>
            </a:r>
          </a:p>
          <a:p>
            <a:endParaRPr lang="en-US" u="sng" dirty="0" smtClean="0"/>
          </a:p>
          <a:p>
            <a:r>
              <a:rPr lang="en-US" b="1" u="sng" dirty="0" smtClean="0"/>
              <a:t>Fifteenth Amendment (1870): </a:t>
            </a:r>
            <a:r>
              <a:rPr lang="en-US" u="sng" dirty="0" smtClean="0"/>
              <a:t>Guaranteed that the right to vote is protected regardless of race</a:t>
            </a:r>
          </a:p>
          <a:p>
            <a:endParaRPr lang="en-US" dirty="0" smtClean="0"/>
          </a:p>
          <a:p>
            <a:endParaRPr lang="en-US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One is for the Ladies (And the Kiddies)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Nineteenth Amendment (1920): </a:t>
            </a:r>
            <a:r>
              <a:rPr lang="en-US" u="sng" dirty="0" smtClean="0"/>
              <a:t>Granted the right to vote to women and all Americans regardless of gender</a:t>
            </a:r>
          </a:p>
          <a:p>
            <a:endParaRPr lang="en-US" dirty="0" smtClean="0"/>
          </a:p>
          <a:p>
            <a:r>
              <a:rPr lang="en-US" b="1" u="sng" dirty="0" smtClean="0"/>
              <a:t>Twenty-Sixth Amendment (1971):</a:t>
            </a:r>
            <a:r>
              <a:rPr lang="en-US" u="sng" dirty="0" smtClean="0"/>
              <a:t> Guarantees the right to vote to anyone over the age of 18</a:t>
            </a:r>
            <a:endParaRPr lang="en-US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38</TotalTime>
  <Words>117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Consolas</vt:lpstr>
      <vt:lpstr>Corbel</vt:lpstr>
      <vt:lpstr>Wingdings</vt:lpstr>
      <vt:lpstr>Wingdings 2</vt:lpstr>
      <vt:lpstr>Wingdings 3</vt:lpstr>
      <vt:lpstr>Default Theme</vt:lpstr>
      <vt:lpstr>The Expansion of the Franchise</vt:lpstr>
      <vt:lpstr>The Franchise</vt:lpstr>
      <vt:lpstr>The Expansion of the Franchise</vt:lpstr>
      <vt:lpstr>This One is for the Ladies (And the Kiddies)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expansion of the Franchise</dc:title>
  <dc:creator>Lawrence Ashley Staten</dc:creator>
  <cp:lastModifiedBy>Lawrence Staten</cp:lastModifiedBy>
  <cp:revision>4</cp:revision>
  <dcterms:created xsi:type="dcterms:W3CDTF">2012-03-04T23:42:08Z</dcterms:created>
  <dcterms:modified xsi:type="dcterms:W3CDTF">2014-05-14T19:15:47Z</dcterms:modified>
</cp:coreProperties>
</file>